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6459200" cy="21945600"/>
  <p:notesSz cx="6858000" cy="9144000"/>
  <p:embeddedFontLst>
    <p:embeddedFont>
      <p:font typeface="Etna Sans Serif" charset="1" panose="02000600000000000000"/>
      <p:regular r:id="rId7"/>
    </p:embeddedFont>
    <p:embeddedFont>
      <p:font typeface="Great Vibes" charset="1" panose="02000507080000020002"/>
      <p:regular r:id="rId8"/>
    </p:embeddedFont>
    <p:embeddedFont>
      <p:font typeface="Canva Sans Bold" charset="1" panose="020B0803030501040103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flipV="true">
            <a:off x="7942051" y="4573318"/>
            <a:ext cx="0" cy="16648223"/>
          </a:xfrm>
          <a:prstGeom prst="line">
            <a:avLst/>
          </a:prstGeom>
          <a:ln cap="rnd" w="76200">
            <a:solidFill>
              <a:srgbClr val="756479"/>
            </a:solidFill>
            <a:prstDash val="sysDot"/>
            <a:headEnd type="none" len="sm" w="sm"/>
            <a:tailEnd type="none" len="sm" w="sm"/>
          </a:ln>
        </p:spPr>
      </p:sp>
      <p:sp>
        <p:nvSpPr>
          <p:cNvPr name="AutoShape 3" id="3"/>
          <p:cNvSpPr/>
          <p:nvPr/>
        </p:nvSpPr>
        <p:spPr>
          <a:xfrm>
            <a:off x="8229600" y="5306868"/>
            <a:ext cx="6258519" cy="0"/>
          </a:xfrm>
          <a:prstGeom prst="line">
            <a:avLst/>
          </a:prstGeom>
          <a:ln cap="rnd" w="76200">
            <a:solidFill>
              <a:srgbClr val="756479"/>
            </a:solidFill>
            <a:prstDash val="sysDot"/>
            <a:headEnd type="none" len="sm" w="sm"/>
            <a:tailEnd type="none" len="sm" w="sm"/>
          </a:ln>
        </p:spPr>
      </p:sp>
      <p:grpSp>
        <p:nvGrpSpPr>
          <p:cNvPr name="Group 4" id="4"/>
          <p:cNvGrpSpPr/>
          <p:nvPr/>
        </p:nvGrpSpPr>
        <p:grpSpPr>
          <a:xfrm rot="0">
            <a:off x="0" y="-9746"/>
            <a:ext cx="16459200" cy="3792489"/>
            <a:chOff x="0" y="0"/>
            <a:chExt cx="2709333" cy="624278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2709333" cy="624278"/>
            </a:xfrm>
            <a:custGeom>
              <a:avLst/>
              <a:gdLst/>
              <a:ahLst/>
              <a:cxnLst/>
              <a:rect r="r" b="b" t="t" l="l"/>
              <a:pathLst>
                <a:path h="624278" w="2709333">
                  <a:moveTo>
                    <a:pt x="0" y="0"/>
                  </a:moveTo>
                  <a:lnTo>
                    <a:pt x="2709333" y="0"/>
                  </a:lnTo>
                  <a:lnTo>
                    <a:pt x="2709333" y="624278"/>
                  </a:lnTo>
                  <a:lnTo>
                    <a:pt x="0" y="624278"/>
                  </a:lnTo>
                  <a:close/>
                </a:path>
              </a:pathLst>
            </a:custGeom>
            <a:gradFill rotWithShape="true">
              <a:gsLst>
                <a:gs pos="0">
                  <a:srgbClr val="0AFAFA">
                    <a:alpha val="100000"/>
                  </a:srgbClr>
                </a:gs>
                <a:gs pos="100000">
                  <a:srgbClr val="0F4DED">
                    <a:alpha val="100000"/>
                  </a:srgbClr>
                </a:gs>
              </a:gsLst>
              <a:path path="circle">
                <a:fillToRect l="50000" r="50000" t="50000" b="50000"/>
              </a:path>
            </a:gradFill>
          </p:spPr>
        </p:sp>
        <p:sp>
          <p:nvSpPr>
            <p:cNvPr name="TextBox 6" id="6"/>
            <p:cNvSpPr txBox="true"/>
            <p:nvPr/>
          </p:nvSpPr>
          <p:spPr>
            <a:xfrm>
              <a:off x="0" y="-47625"/>
              <a:ext cx="2709333" cy="67190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433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7" id="7"/>
          <p:cNvGrpSpPr/>
          <p:nvPr/>
        </p:nvGrpSpPr>
        <p:grpSpPr>
          <a:xfrm rot="0">
            <a:off x="5706730" y="205183"/>
            <a:ext cx="4546842" cy="2652873"/>
            <a:chOff x="0" y="0"/>
            <a:chExt cx="6062456" cy="3537165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2440744" y="164445"/>
              <a:ext cx="3621712" cy="3372719"/>
            </a:xfrm>
            <a:custGeom>
              <a:avLst/>
              <a:gdLst/>
              <a:ahLst/>
              <a:cxnLst/>
              <a:rect r="r" b="b" t="t" l="l"/>
              <a:pathLst>
                <a:path h="3372719" w="3621712">
                  <a:moveTo>
                    <a:pt x="0" y="0"/>
                  </a:moveTo>
                  <a:lnTo>
                    <a:pt x="3621712" y="0"/>
                  </a:lnTo>
                  <a:lnTo>
                    <a:pt x="3621712" y="3372720"/>
                  </a:lnTo>
                  <a:lnTo>
                    <a:pt x="0" y="337272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0" t="0" r="0" b="0"/>
              </a:stretch>
            </a:blipFill>
          </p:spPr>
        </p:sp>
        <p:sp>
          <p:nvSpPr>
            <p:cNvPr name="Freeform 9" id="9"/>
            <p:cNvSpPr/>
            <p:nvPr/>
          </p:nvSpPr>
          <p:spPr>
            <a:xfrm flipH="false" flipV="false" rot="0">
              <a:off x="360774" y="1619572"/>
              <a:ext cx="2199070" cy="824651"/>
            </a:xfrm>
            <a:custGeom>
              <a:avLst/>
              <a:gdLst/>
              <a:ahLst/>
              <a:cxnLst/>
              <a:rect r="r" b="b" t="t" l="l"/>
              <a:pathLst>
                <a:path h="824651" w="2199070">
                  <a:moveTo>
                    <a:pt x="0" y="0"/>
                  </a:moveTo>
                  <a:lnTo>
                    <a:pt x="2199070" y="0"/>
                  </a:lnTo>
                  <a:lnTo>
                    <a:pt x="2199070" y="824651"/>
                  </a:lnTo>
                  <a:lnTo>
                    <a:pt x="0" y="82465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0" t="0" r="0" b="0"/>
              </a:stretch>
            </a:blipFill>
          </p:spPr>
        </p:sp>
        <p:sp>
          <p:nvSpPr>
            <p:cNvPr name="Freeform 10" id="10"/>
            <p:cNvSpPr/>
            <p:nvPr/>
          </p:nvSpPr>
          <p:spPr>
            <a:xfrm flipH="false" flipV="false" rot="0">
              <a:off x="312096" y="2444223"/>
              <a:ext cx="2245570" cy="288586"/>
            </a:xfrm>
            <a:custGeom>
              <a:avLst/>
              <a:gdLst/>
              <a:ahLst/>
              <a:cxnLst/>
              <a:rect r="r" b="b" t="t" l="l"/>
              <a:pathLst>
                <a:path h="288586" w="2245570">
                  <a:moveTo>
                    <a:pt x="0" y="0"/>
                  </a:moveTo>
                  <a:lnTo>
                    <a:pt x="2245570" y="0"/>
                  </a:lnTo>
                  <a:lnTo>
                    <a:pt x="2245570" y="288586"/>
                  </a:lnTo>
                  <a:lnTo>
                    <a:pt x="0" y="28858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 l="-15724" t="0" r="-15590" b="-73706"/>
              </a:stretch>
            </a:blipFill>
          </p:spPr>
        </p:sp>
        <p:grpSp>
          <p:nvGrpSpPr>
            <p:cNvPr name="Group 11" id="11"/>
            <p:cNvGrpSpPr/>
            <p:nvPr/>
          </p:nvGrpSpPr>
          <p:grpSpPr>
            <a:xfrm rot="0">
              <a:off x="114495" y="3015979"/>
              <a:ext cx="2738375" cy="101649"/>
              <a:chOff x="0" y="0"/>
              <a:chExt cx="391971" cy="14550"/>
            </a:xfrm>
          </p:grpSpPr>
          <p:sp>
            <p:nvSpPr>
              <p:cNvPr name="Freeform 12" id="12"/>
              <p:cNvSpPr/>
              <p:nvPr/>
            </p:nvSpPr>
            <p:spPr>
              <a:xfrm flipH="false" flipV="false" rot="0">
                <a:off x="0" y="0"/>
                <a:ext cx="391971" cy="14550"/>
              </a:xfrm>
              <a:custGeom>
                <a:avLst/>
                <a:gdLst/>
                <a:ahLst/>
                <a:cxnLst/>
                <a:rect r="r" b="b" t="t" l="l"/>
                <a:pathLst>
                  <a:path h="14550" w="391971">
                    <a:moveTo>
                      <a:pt x="7275" y="0"/>
                    </a:moveTo>
                    <a:lnTo>
                      <a:pt x="384696" y="0"/>
                    </a:lnTo>
                    <a:cubicBezTo>
                      <a:pt x="388714" y="0"/>
                      <a:pt x="391971" y="3257"/>
                      <a:pt x="391971" y="7275"/>
                    </a:cubicBezTo>
                    <a:lnTo>
                      <a:pt x="391971" y="7275"/>
                    </a:lnTo>
                    <a:cubicBezTo>
                      <a:pt x="391971" y="11293"/>
                      <a:pt x="388714" y="14550"/>
                      <a:pt x="384696" y="14550"/>
                    </a:cubicBezTo>
                    <a:lnTo>
                      <a:pt x="7275" y="14550"/>
                    </a:lnTo>
                    <a:cubicBezTo>
                      <a:pt x="3257" y="14550"/>
                      <a:pt x="0" y="11293"/>
                      <a:pt x="0" y="7275"/>
                    </a:cubicBezTo>
                    <a:lnTo>
                      <a:pt x="0" y="7275"/>
                    </a:lnTo>
                    <a:cubicBezTo>
                      <a:pt x="0" y="3257"/>
                      <a:pt x="3257" y="0"/>
                      <a:pt x="7275" y="0"/>
                    </a:cubicBezTo>
                    <a:close/>
                  </a:path>
                </a:pathLst>
              </a:custGeom>
              <a:solidFill>
                <a:srgbClr val="FFF4C9"/>
              </a:solidFill>
              <a:ln w="28575" cap="rnd">
                <a:solidFill>
                  <a:srgbClr val="F6E5A1"/>
                </a:solidFill>
                <a:prstDash val="solid"/>
                <a:round/>
              </a:ln>
            </p:spPr>
          </p:sp>
          <p:sp>
            <p:nvSpPr>
              <p:cNvPr name="TextBox 13" id="13"/>
              <p:cNvSpPr txBox="true"/>
              <p:nvPr/>
            </p:nvSpPr>
            <p:spPr>
              <a:xfrm>
                <a:off x="0" y="9525"/>
                <a:ext cx="391971" cy="5025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4278"/>
                  </a:lnSpc>
                </a:pPr>
              </a:p>
            </p:txBody>
          </p:sp>
        </p:grpSp>
        <p:sp>
          <p:nvSpPr>
            <p:cNvPr name="TextBox 14" id="14"/>
            <p:cNvSpPr txBox="true"/>
            <p:nvPr/>
          </p:nvSpPr>
          <p:spPr>
            <a:xfrm rot="0">
              <a:off x="67747" y="2824973"/>
              <a:ext cx="2785123" cy="712191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965"/>
                </a:lnSpc>
              </a:pPr>
              <a:r>
                <a:rPr lang="en-US" sz="1207">
                  <a:solidFill>
                    <a:srgbClr val="000000"/>
                  </a:solidFill>
                  <a:latin typeface="Etna Sans Serif"/>
                  <a:ea typeface="Etna Sans Serif"/>
                  <a:cs typeface="Etna Sans Serif"/>
                  <a:sym typeface="Etna Sans Serif"/>
                </a:rPr>
                <a:t>ANNUAL GENERAL MEETING</a:t>
              </a:r>
            </a:p>
            <a:p>
              <a:pPr algn="ctr">
                <a:lnSpc>
                  <a:spcPts val="965"/>
                </a:lnSpc>
              </a:pPr>
            </a:p>
            <a:p>
              <a:pPr algn="ctr">
                <a:lnSpc>
                  <a:spcPts val="603"/>
                </a:lnSpc>
              </a:pPr>
              <a:r>
                <a:rPr lang="en-US" sz="1207">
                  <a:solidFill>
                    <a:srgbClr val="000000"/>
                  </a:solidFill>
                  <a:latin typeface="Etna Sans Serif"/>
                  <a:ea typeface="Etna Sans Serif"/>
                  <a:cs typeface="Etna Sans Serif"/>
                  <a:sym typeface="Etna Sans Serif"/>
                </a:rPr>
                <a:t>NATIONAL MMA CONVENTION</a:t>
              </a:r>
            </a:p>
            <a:p>
              <a:pPr algn="ctr">
                <a:lnSpc>
                  <a:spcPts val="965"/>
                </a:lnSpc>
              </a:pPr>
            </a:p>
            <a:p>
              <a:pPr algn="ctr">
                <a:lnSpc>
                  <a:spcPts val="616"/>
                </a:lnSpc>
              </a:pPr>
              <a:r>
                <a:rPr lang="en-US" sz="1121">
                  <a:solidFill>
                    <a:srgbClr val="000000"/>
                  </a:solidFill>
                  <a:latin typeface="Etna Sans Serif"/>
                  <a:ea typeface="Etna Sans Serif"/>
                  <a:cs typeface="Etna Sans Serif"/>
                  <a:sym typeface="Etna Sans Serif"/>
                </a:rPr>
                <a:t>&amp; SCIENTIFIC CONGRESS</a:t>
              </a:r>
            </a:p>
          </p:txBody>
        </p:sp>
        <p:sp>
          <p:nvSpPr>
            <p:cNvPr name="TextBox 15" id="15"/>
            <p:cNvSpPr txBox="true"/>
            <p:nvPr/>
          </p:nvSpPr>
          <p:spPr>
            <a:xfrm rot="0">
              <a:off x="0" y="321068"/>
              <a:ext cx="2785123" cy="171082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9918"/>
                </a:lnSpc>
                <a:spcBef>
                  <a:spcPct val="0"/>
                </a:spcBef>
              </a:pPr>
              <a:r>
                <a:rPr lang="en-US" sz="8624">
                  <a:solidFill>
                    <a:srgbClr val="000000"/>
                  </a:solidFill>
                  <a:latin typeface="Great Vibes"/>
                  <a:ea typeface="Great Vibes"/>
                  <a:cs typeface="Great Vibes"/>
                  <a:sym typeface="Great Vibes"/>
                </a:rPr>
                <a:t>66</a:t>
              </a:r>
            </a:p>
          </p:txBody>
        </p:sp>
        <p:sp>
          <p:nvSpPr>
            <p:cNvPr name="TextBox 16" id="16"/>
            <p:cNvSpPr txBox="true"/>
            <p:nvPr/>
          </p:nvSpPr>
          <p:spPr>
            <a:xfrm rot="0">
              <a:off x="923105" y="28575"/>
              <a:ext cx="2785123" cy="119458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6943"/>
                </a:lnSpc>
                <a:spcBef>
                  <a:spcPct val="0"/>
                </a:spcBef>
              </a:pPr>
              <a:r>
                <a:rPr lang="en-US" sz="6037">
                  <a:solidFill>
                    <a:srgbClr val="000000"/>
                  </a:solidFill>
                  <a:latin typeface="Great Vibes"/>
                  <a:ea typeface="Great Vibes"/>
                  <a:cs typeface="Great Vibes"/>
                  <a:sym typeface="Great Vibes"/>
                </a:rPr>
                <a:t>th</a:t>
              </a:r>
            </a:p>
          </p:txBody>
        </p:sp>
      </p:grpSp>
      <p:grpSp>
        <p:nvGrpSpPr>
          <p:cNvPr name="Group 17" id="17"/>
          <p:cNvGrpSpPr/>
          <p:nvPr/>
        </p:nvGrpSpPr>
        <p:grpSpPr>
          <a:xfrm rot="0">
            <a:off x="13078368" y="245066"/>
            <a:ext cx="3169585" cy="1829736"/>
            <a:chOff x="0" y="0"/>
            <a:chExt cx="521742" cy="301191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521742" cy="301191"/>
            </a:xfrm>
            <a:custGeom>
              <a:avLst/>
              <a:gdLst/>
              <a:ahLst/>
              <a:cxnLst/>
              <a:rect r="r" b="b" t="t" l="l"/>
              <a:pathLst>
                <a:path h="301191" w="521742">
                  <a:moveTo>
                    <a:pt x="0" y="0"/>
                  </a:moveTo>
                  <a:lnTo>
                    <a:pt x="521742" y="0"/>
                  </a:lnTo>
                  <a:lnTo>
                    <a:pt x="521742" y="301191"/>
                  </a:lnTo>
                  <a:lnTo>
                    <a:pt x="0" y="301191"/>
                  </a:lnTo>
                  <a:close/>
                </a:path>
              </a:pathLst>
            </a:custGeom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9" id="19"/>
            <p:cNvSpPr txBox="true"/>
            <p:nvPr/>
          </p:nvSpPr>
          <p:spPr>
            <a:xfrm>
              <a:off x="0" y="19050"/>
              <a:ext cx="521742" cy="28214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5750"/>
                </a:lnSpc>
              </a:pPr>
              <a:r>
                <a:rPr lang="en-US" b="true" sz="5000">
                  <a:solidFill>
                    <a:srgbClr val="FFFFFF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Photo</a:t>
              </a:r>
            </a:p>
          </p:txBody>
        </p:sp>
      </p:grpSp>
      <p:sp>
        <p:nvSpPr>
          <p:cNvPr name="AutoShape 20" id="20"/>
          <p:cNvSpPr/>
          <p:nvPr/>
        </p:nvSpPr>
        <p:spPr>
          <a:xfrm>
            <a:off x="828581" y="13573001"/>
            <a:ext cx="6258519" cy="0"/>
          </a:xfrm>
          <a:prstGeom prst="line">
            <a:avLst/>
          </a:prstGeom>
          <a:ln cap="rnd" w="76200">
            <a:solidFill>
              <a:srgbClr val="756479"/>
            </a:solidFill>
            <a:prstDash val="sysDot"/>
            <a:headEnd type="none" len="sm" w="sm"/>
            <a:tailEnd type="none" len="sm" w="sm"/>
          </a:ln>
        </p:spPr>
      </p:sp>
      <p:sp>
        <p:nvSpPr>
          <p:cNvPr name="AutoShape 21" id="21"/>
          <p:cNvSpPr/>
          <p:nvPr/>
        </p:nvSpPr>
        <p:spPr>
          <a:xfrm>
            <a:off x="828581" y="5268768"/>
            <a:ext cx="6258519" cy="0"/>
          </a:xfrm>
          <a:prstGeom prst="line">
            <a:avLst/>
          </a:prstGeom>
          <a:ln cap="rnd" w="76200">
            <a:solidFill>
              <a:srgbClr val="756479"/>
            </a:solidFill>
            <a:prstDash val="sysDot"/>
            <a:headEnd type="none" len="sm" w="sm"/>
            <a:tailEnd type="none" len="sm" w="sm"/>
          </a:ln>
        </p:spPr>
      </p:sp>
      <p:sp>
        <p:nvSpPr>
          <p:cNvPr name="AutoShape 22" id="22"/>
          <p:cNvSpPr/>
          <p:nvPr/>
        </p:nvSpPr>
        <p:spPr>
          <a:xfrm>
            <a:off x="8229600" y="11439055"/>
            <a:ext cx="6258519" cy="0"/>
          </a:xfrm>
          <a:prstGeom prst="line">
            <a:avLst/>
          </a:prstGeom>
          <a:ln cap="rnd" w="76200">
            <a:solidFill>
              <a:srgbClr val="756479"/>
            </a:solidFill>
            <a:prstDash val="sysDot"/>
            <a:headEnd type="none" len="sm" w="sm"/>
            <a:tailEnd type="none" len="sm" w="sm"/>
          </a:ln>
        </p:spPr>
      </p:sp>
      <p:sp>
        <p:nvSpPr>
          <p:cNvPr name="AutoShape 23" id="23"/>
          <p:cNvSpPr/>
          <p:nvPr/>
        </p:nvSpPr>
        <p:spPr>
          <a:xfrm>
            <a:off x="8229600" y="17865657"/>
            <a:ext cx="6258519" cy="0"/>
          </a:xfrm>
          <a:prstGeom prst="line">
            <a:avLst/>
          </a:prstGeom>
          <a:ln cap="rnd" w="76200">
            <a:solidFill>
              <a:srgbClr val="756479"/>
            </a:solidFill>
            <a:prstDash val="sysDot"/>
            <a:headEnd type="none" len="sm" w="sm"/>
            <a:tailEnd type="none" len="sm" w="sm"/>
          </a:ln>
        </p:spPr>
      </p:sp>
      <p:sp>
        <p:nvSpPr>
          <p:cNvPr name="TextBox 24" id="24"/>
          <p:cNvSpPr txBox="true"/>
          <p:nvPr/>
        </p:nvSpPr>
        <p:spPr>
          <a:xfrm rot="0">
            <a:off x="828581" y="2932052"/>
            <a:ext cx="15012007" cy="78665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189"/>
              </a:lnSpc>
              <a:spcBef>
                <a:spcPct val="0"/>
              </a:spcBef>
            </a:pPr>
            <a:r>
              <a:rPr lang="en-US" b="true" sz="5382">
                <a:solidFill>
                  <a:srgbClr val="FFFFFF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Title : ....................................................................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151806" y="19050"/>
            <a:ext cx="4372977" cy="736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750"/>
              </a:lnSpc>
              <a:spcBef>
                <a:spcPct val="0"/>
              </a:spcBef>
            </a:pPr>
            <a:r>
              <a:rPr lang="en-US" b="true" sz="5000">
                <a:solidFill>
                  <a:srgbClr val="FFFFFF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No: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828581" y="4592368"/>
            <a:ext cx="2703099" cy="4381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51"/>
              </a:lnSpc>
              <a:spcBef>
                <a:spcPct val="0"/>
              </a:spcBef>
            </a:pPr>
            <a:r>
              <a:rPr lang="en-US" b="true" sz="300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Introduction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828581" y="12774713"/>
            <a:ext cx="6258519" cy="4381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50"/>
              </a:lnSpc>
              <a:spcBef>
                <a:spcPct val="0"/>
              </a:spcBef>
            </a:pPr>
            <a:r>
              <a:rPr lang="en-US" b="true" sz="300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Methodology / Case Presentation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8229600" y="4592377"/>
            <a:ext cx="4239143" cy="4381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50"/>
              </a:lnSpc>
              <a:spcBef>
                <a:spcPct val="0"/>
              </a:spcBef>
            </a:pPr>
            <a:r>
              <a:rPr lang="en-US" b="true" sz="300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Results / Discussion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8229600" y="10743730"/>
            <a:ext cx="4239143" cy="4381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50"/>
              </a:lnSpc>
              <a:spcBef>
                <a:spcPct val="0"/>
              </a:spcBef>
            </a:pPr>
            <a:r>
              <a:rPr lang="en-US" b="true" sz="300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Conclusion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8229600" y="17169181"/>
            <a:ext cx="4239143" cy="4381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50"/>
              </a:lnSpc>
              <a:spcBef>
                <a:spcPct val="0"/>
              </a:spcBef>
            </a:pPr>
            <a:r>
              <a:rPr lang="en-US" b="true" sz="300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References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DAHBrzq0_Rk</dc:identifier>
  <dcterms:modified xsi:type="dcterms:W3CDTF">2011-08-01T06:04:30Z</dcterms:modified>
  <cp:revision>1</cp:revision>
  <dc:title>Yellow and Orange Illustrative Self-Improvement Infographic Poster</dc:title>
</cp:coreProperties>
</file>